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784" y="-1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CC88545-D50E-B740-B989-CB1F007F4067}" type="datetimeFigureOut">
              <a:rPr lang="en-US" smtClean="0"/>
              <a:t>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0FF105-5129-8B43-AE9B-0E3B9A89E3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George Roy Hill, 1969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Butch Cassidy and the Sundance Kid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2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Cinematographer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Conrad Hall (who also shot American Beauty and Road to Perdition)</a:t>
            </a:r>
          </a:p>
          <a:p>
            <a:r>
              <a:rPr lang="en-US" dirty="0" smtClean="0"/>
              <a:t>Utilizes flat space in most of his films</a:t>
            </a:r>
          </a:p>
          <a:p>
            <a:r>
              <a:rPr lang="en-US" dirty="0" smtClean="0"/>
              <a:t>Movement in the first scene takes place on the axis of the tripod: pans, tilts, zooms </a:t>
            </a:r>
          </a:p>
          <a:p>
            <a:r>
              <a:rPr lang="en-US" dirty="0" smtClean="0"/>
              <a:t>Most of the movement in Rules of the Game—physically moves through space: dolly, crane, track </a:t>
            </a:r>
          </a:p>
          <a:p>
            <a:r>
              <a:rPr lang="en-US" dirty="0" smtClean="0"/>
              <a:t>Create a look of deep space </a:t>
            </a:r>
          </a:p>
        </p:txBody>
      </p:sp>
    </p:spTree>
    <p:extLst>
      <p:ext uri="{BB962C8B-B14F-4D97-AF65-F5344CB8AC3E}">
        <p14:creationId xmlns:p14="http://schemas.microsoft.com/office/powerpoint/2010/main" val="177592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rcRect t="-37453" b="-3745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27889" y="2410291"/>
            <a:ext cx="2298634" cy="258504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Flat space</a:t>
            </a:r>
          </a:p>
          <a:p>
            <a:endParaRPr lang="en-US" dirty="0" smtClean="0"/>
          </a:p>
          <a:p>
            <a:r>
              <a:rPr lang="en-US" dirty="0" smtClean="0"/>
              <a:t>Montage style of editing</a:t>
            </a:r>
          </a:p>
          <a:p>
            <a:endParaRPr lang="en-US" dirty="0" smtClean="0"/>
          </a:p>
          <a:p>
            <a:r>
              <a:rPr lang="en-US" dirty="0" smtClean="0"/>
              <a:t>Tight shots making up the scene rather than deep space (</a:t>
            </a:r>
            <a:r>
              <a:rPr lang="en-US" i="1" dirty="0" smtClean="0"/>
              <a:t>like Rules of the Game)</a:t>
            </a:r>
          </a:p>
          <a:p>
            <a:endParaRPr lang="en-US" i="1" dirty="0"/>
          </a:p>
          <a:p>
            <a:r>
              <a:rPr lang="en-US" i="1" dirty="0" smtClean="0"/>
              <a:t>The series of tight shots also give a sense of claustrophobia</a:t>
            </a:r>
          </a:p>
          <a:p>
            <a:endParaRPr lang="en-US" i="1" dirty="0"/>
          </a:p>
          <a:p>
            <a:r>
              <a:rPr lang="en-US" i="1" dirty="0" smtClean="0"/>
              <a:t>Also makes a reference to jail—something Butch is afraid of as an outlaw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7889" y="1218671"/>
            <a:ext cx="2298634" cy="1191620"/>
          </a:xfrm>
        </p:spPr>
        <p:txBody>
          <a:bodyPr/>
          <a:lstStyle/>
          <a:p>
            <a:r>
              <a:rPr lang="en-US" dirty="0" smtClean="0"/>
              <a:t>Opening Scene: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8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t="-52222" b="-52222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Moves from tight framing to loose framing</a:t>
            </a:r>
          </a:p>
          <a:p>
            <a:r>
              <a:rPr lang="en-US" dirty="0" smtClean="0"/>
              <a:t>Extremely long take at the beginning of the scene</a:t>
            </a:r>
          </a:p>
          <a:p>
            <a:r>
              <a:rPr lang="en-US" dirty="0" smtClean="0"/>
              <a:t>Increases tension and introduces conflict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39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24</TotalTime>
  <Words>153</Words>
  <Application>Microsoft Macintosh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Apothecary</vt:lpstr>
      <vt:lpstr>Butch Cassidy and the Sundance Kid</vt:lpstr>
      <vt:lpstr>Cinematographer </vt:lpstr>
      <vt:lpstr>Opening Scene:</vt:lpstr>
      <vt:lpstr>Second scene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Butch Cassidy and the Sundance Kid</dc:title>
  <dc:creator>Microsoft Office User</dc:creator>
  <cp:lastModifiedBy>Microsoft Office User</cp:lastModifiedBy>
  <cp:revision>3</cp:revision>
  <dcterms:created xsi:type="dcterms:W3CDTF">2014-01-06T19:33:49Z</dcterms:created>
  <dcterms:modified xsi:type="dcterms:W3CDTF">2014-01-06T19:58:29Z</dcterms:modified>
</cp:coreProperties>
</file>